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D03D-01F5-EC00-306D-040F6AC35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23B32-D99D-C6B7-7C53-5E3787B86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73152-9AEB-0FB4-C4D2-68FEC5ED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F5DC-0D34-AD7F-47B0-C4414361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8ADF9-4DF8-BAFD-EA69-24B26054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C814-D386-A294-39F1-D5D69D21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4A52B-DFF6-C647-20BC-057CC3342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76C52-203D-CB5E-E636-C2812A7E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D986C-ECA9-E1EB-F550-B2E734EF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D8106-0445-6047-06FF-22F97C9B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EBE01-CA28-E7AB-D09F-0A548FCE8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617E6-E268-81D7-80B9-740225945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4C25B-4A6E-C95C-39CB-F7587C0A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A400D-6EEB-2D28-D951-DFB1F928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DA30-2DAD-669A-2F75-E60395EE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0EAA-A1E6-B093-DB9A-17A670CA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73AE-AB80-79CD-05AF-B421B65B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AB77F-7EE1-02ED-52F3-ED0DFA2A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F50AB-280C-3F09-A541-C8D5164C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339D9-8ADA-A3AE-EAA3-8E52A6C0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1649-6B3A-3E1C-189C-DE0016A4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81B3-6B6C-1D7B-8D93-9AD42E799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3A0D6-709F-6AC0-ACDF-F5FCC9D0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06B9-60D3-35D8-7BFA-E94D69BD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D0912-E356-8101-8D27-E504702E1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8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0A72-DC3B-A92B-0E4A-76CA9012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5A08-016A-D163-056A-39BA6AFE3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B7D0E-C2C0-D4D3-5A6F-59B79BB2C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2009D-275E-1E38-A5C5-48F92728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4C3F4-C1C0-60BA-0936-CD51D373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37863-0644-520B-A34F-D848D47C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753E-6913-EE26-4A60-E92D4CF2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86E17-E8D0-5278-3FAE-4628FD42C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515F4-45F7-D0C6-7281-6C0309D05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44CA2C-98DF-F277-E514-9DBC3FB90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0BF49-8E81-09B8-B42A-9C7B75374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835E9C-3275-5FAF-AB2B-99718953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4980F-7A82-9C48-B45B-51673367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C94F8-5069-2F4B-EE6F-820BD9C2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5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0673-BCA5-FBBC-75DD-80E15A09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D2635-E227-6356-015D-674A9E0F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4F6B1-C283-861B-56FE-314F560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AD7B8-E9B5-2A96-968B-19C0E046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DF9390-44E6-21AC-6557-4847E196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7D23D-81C6-6DEA-E776-37C846B6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9A62D-E6CF-9917-21DD-6DE8FC3B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4105-7942-6061-3333-3C587983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1297-9BC1-B007-40A1-B8FE70D8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CD1B6-7586-8BD7-6047-9DF5C78A3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45AFD-0940-C38E-2AB2-99E2BEC6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488D0-8AAF-9E7B-2149-FF9816AB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24EAB-A5BD-EA54-748A-9BE0BCDF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A697-7A0C-B02B-C42C-C30FCEEE2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19A94-EC6C-25AB-10D9-670995BA6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D9F97-D06E-6640-9E51-087CD7CBB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46F2-98B7-D6A4-35EB-E34B1F0C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D93E5-D7C1-33A6-2046-B5053BF6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A04B1-430C-AD6C-A803-8D22930B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6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B0A5F-B545-C85D-F94D-9C75C68B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30F92-55B6-CCB2-323B-14A78C1F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2DF52-CC5E-C5D6-89F1-22C1433AF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6A12D3-ACBE-440A-8FD6-6EEA38EBBA3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3C06A-DCCE-C564-A439-627547464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B113-F0C6-81FA-ACAB-53C6530C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7E6739-AD25-4FF9-8B0C-A05F574A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FBB2-C945-9636-AB6F-792182C1A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WE KNOW WE’RE  GOING TO HEAVEN?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B038E-A893-1238-BD0F-53E52A2B9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8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2:17; 2:25; 5:11-12; 5:13)</a:t>
            </a:r>
          </a:p>
        </p:txBody>
      </p:sp>
    </p:spTree>
    <p:extLst>
      <p:ext uri="{BB962C8B-B14F-4D97-AF65-F5344CB8AC3E}">
        <p14:creationId xmlns:p14="http://schemas.microsoft.com/office/powerpoint/2010/main" val="162485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E0DD-9403-4D99-465A-41CD9819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3D77-3CA0-C062-7F71-4975DFE8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old lady: “I hope that I am lucky enough to get to heaven.”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Christians today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uncertain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their salvation.”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That’s why we must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to come to a better understanding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assurance that we have as Christians” (page 52).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Devote yourself to studying the Word: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Timothy 4:13; 2 Timothy 2:15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7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6306-A304-3904-B2BA-9EB63087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Grace, Faith, and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F53C-B4BF-B429-32C2-F1E356B76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“From the various readings in this lesson, we can see that salvation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gift that depends on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theme of the book of Romans, for example,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 through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Romans 6, Paul wrote that the wages of sin is death,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eternal life is a gift from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23).”</a:t>
            </a:r>
          </a:p>
        </p:txBody>
      </p:sp>
    </p:spTree>
    <p:extLst>
      <p:ext uri="{BB962C8B-B14F-4D97-AF65-F5344CB8AC3E}">
        <p14:creationId xmlns:p14="http://schemas.microsoft.com/office/powerpoint/2010/main" val="345816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02CC-0562-DB39-15A0-123674C4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08DF-8514-7B8D-2E12-2F5E844CD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person is saved based on his or her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 with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person who is living a faithful Christian life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have to worry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his or her salvation.”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word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found most frequently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writings of Paul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“Of the 155 times that the word is found in the New Testament,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of those are in Paul’s letters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722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6731-64CE-F749-B38B-90B19E83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0C66-0D19-0F29-CB6C-62304473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Question: “Well, doesn’t the Bible say that a person must work for salvation?”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“Here is the answer: Faith is a work.  Jesus said that faith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work of God (John 6:28-29)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“Repentance, confession, and baptism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 from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Living obediently and serving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also come from faith” (pg. 54).</a:t>
            </a:r>
          </a:p>
        </p:txBody>
      </p:sp>
    </p:spTree>
    <p:extLst>
      <p:ext uri="{BB962C8B-B14F-4D97-AF65-F5344CB8AC3E}">
        <p14:creationId xmlns:p14="http://schemas.microsoft.com/office/powerpoint/2010/main" val="8255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D3FE-0AD0-DC77-1C25-F363CBE8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You Can Know That You Are Going to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FBC44-4398-714F-6C10-F4D4A499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hope of salvation is forgiveness, but also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heaven and eternal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writings of John contain “many references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‘life’ and ‘eternal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.’”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“Whoever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believes in God’s 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shall have eternal life” (John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3:16).</a:t>
            </a:r>
          </a:p>
        </p:txBody>
      </p:sp>
    </p:spTree>
    <p:extLst>
      <p:ext uri="{BB962C8B-B14F-4D97-AF65-F5344CB8AC3E}">
        <p14:creationId xmlns:p14="http://schemas.microsoft.com/office/powerpoint/2010/main" val="212809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63D6-C29D-A4E5-E574-98FD5A9F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0F3A-0356-FA75-66BF-A1AB650D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“Whoever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Son has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3:36).”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“Whoever has heard Jesus’ words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believed in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who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sent Jesus has eternal life has crossed over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death 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5:24).”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“Everyone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Son shall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(John 6:40).”</a:t>
            </a:r>
          </a:p>
        </p:txBody>
      </p:sp>
    </p:spTree>
    <p:extLst>
      <p:ext uri="{BB962C8B-B14F-4D97-AF65-F5344CB8AC3E}">
        <p14:creationId xmlns:p14="http://schemas.microsoft.com/office/powerpoint/2010/main" val="8210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A739-C2AC-1766-4186-7A2A5A30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D738-C6CD-1526-8C31-6DABEAADD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5.  “Jesus came so those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shall have a full and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abundant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10:10).”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6.  “Whoever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the will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live forever (1 John 2:17).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7.  “God has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promised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eternal life (1 John 2:25).”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8.  “God has given eternal life and whoever has the Son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this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(1 John 5:11-12)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275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13D8-3E17-061E-7D3B-81F30955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885B-483E-0A8A-F53B-CC5D3C6C4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“Salvation is a gift based upon the death of Jesus and is freely given to anyone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will accept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“If you are in a right relationship with God and are living a faithful Christian life,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heaven is waiting for you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is a promise from God Himself,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‘luck’ has nothing to do with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55).</a:t>
            </a:r>
          </a:p>
        </p:txBody>
      </p:sp>
    </p:spTree>
    <p:extLst>
      <p:ext uri="{BB962C8B-B14F-4D97-AF65-F5344CB8AC3E}">
        <p14:creationId xmlns:p14="http://schemas.microsoft.com/office/powerpoint/2010/main" val="15400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CAN WE KNOW WE’RE  GOING TO HEAVEN?</vt:lpstr>
      <vt:lpstr>Introduction</vt:lpstr>
      <vt:lpstr>I.  Grace, Faith, and Works</vt:lpstr>
      <vt:lpstr>PowerPoint Presentation</vt:lpstr>
      <vt:lpstr>PowerPoint Presentation</vt:lpstr>
      <vt:lpstr>II.  You Can Know That You Are Going to Heaven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2</cp:revision>
  <cp:lastPrinted>2024-11-06T14:50:02Z</cp:lastPrinted>
  <dcterms:created xsi:type="dcterms:W3CDTF">2024-11-06T14:18:47Z</dcterms:created>
  <dcterms:modified xsi:type="dcterms:W3CDTF">2024-11-07T17:10:34Z</dcterms:modified>
</cp:coreProperties>
</file>