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0440-601B-1084-968C-58FA7C7E9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70D65C-740D-9799-A9EB-84DDF6423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0091-4875-32A3-9593-C7F4A67F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1262C-CFAA-F6B2-8A5C-2E40C9CB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435B6-C135-F3A6-7826-3A0ADC264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9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8D263-33CF-D308-D6FE-2E89C6E3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C6B31-1395-A0F8-4491-05134500D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354A9-B8CE-0AEA-4C2E-8BA4409A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126C2-A8F9-E693-4951-83CE6A410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05780-E2E0-C139-8D8B-2782F5D6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F423B-2443-73C4-8849-99E497B55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85046-1BF0-0C2D-1494-84355F3711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0A225-2BA5-BA2C-113D-62191604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EB0F4-D70A-388F-3E88-2C733737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4622D-12A2-7AC1-20A0-F851D79D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2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62D2-A9E0-13CB-1754-5FFAF5520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9EEEE-E76B-98E6-72E0-91FA499D5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B496C-71A3-5EC6-7A25-26983612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8F2CD-229B-25B2-96ED-A2A140FA8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43DF3-0254-64F5-1C47-CAF7DBA0E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7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A1D9-31C2-DDFB-EBC2-BB1502EA5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49816-335F-5E09-B1E9-5C279F3FF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41D4A-69A5-5200-2DC7-D7742BB9B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4CD33-8D0F-D6CD-2950-B95B2198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6BC8A-8CF6-AB38-40BB-3322CAC4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8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31B78-5CE7-8987-D8DB-663C9CAD4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C9DD2-ADD9-1A45-118C-26EF68E50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616BB-158F-03A3-2CBC-104540A50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0B528-4A4F-3F1A-553F-AB20B59F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207D8-CD09-91A7-1118-44CF9120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96B-161C-F504-120A-0930DCED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EC2EE-65DE-8917-5562-729F77255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F66E2-2513-EF5D-6C50-4CB678232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AA2D3-A5F2-2A8F-E88B-B2D844BC4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B7CBB5-B6D5-D622-1503-998AAEB5F6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C94C0F-FD45-20C9-FCCD-7D8F85FA1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5979DC-8C8F-3166-3114-B610868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15467-88AE-8AAC-ABBF-068A92599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B6778-24E3-A510-F3FF-37C3A322D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E171D-684C-6583-37B1-DAC7857E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B0A18-1731-51E3-574C-6885C824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E6E03-75BA-C94E-E746-38D9D929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0AA71-13A0-63D7-BDA1-507BC1BC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7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1C23C-A95B-CB51-5D4C-EACE2360D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420179-6250-9CAA-A47A-0903A944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F1DB8-CC42-BD66-7951-1DEBB1F63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9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68292-1DFE-CE97-24E9-9F228EFA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A4B49-2D06-6F5E-8865-3BE0589DC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B811B1-7ABB-3885-2D2D-65610B5E6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F9367-4A4B-6C75-BF84-06DC8E446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6C213-6401-21C1-E016-DC6344A54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AC218-AAB7-8038-3DC5-680B2C09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6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56AF1-B0D2-A06F-309F-5BDDAA7C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563110-7DC7-87A5-6250-6A73BB3A4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D0FE9-20F2-9FAC-7B89-712B2E9F6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182B1-0B8E-4371-7ED0-CEE28E957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9007B-9856-55E5-EE93-9D9F24D08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27145-57A2-9457-186B-94C1E3BF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1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A5996-824F-023F-3D68-A01ABE4B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B1168-C138-7588-158F-04EA726DB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91D31-C322-E7BC-1721-C5B5AA6A99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76CE35-2E47-490B-844C-84A56B18931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F7E2A-C699-2313-073E-6326D206D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D3022-1784-3A84-29B4-BA32B0E99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BFC3E0-058B-41D8-B7AB-C53C383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9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41A5A-3133-8622-279A-8BE6F9D08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DIED SO THAT WE MIGHT LIVE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025CA1-A407-4855-FE78-42F1E255E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7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(Romans 5:1-11)</a:t>
            </a:r>
          </a:p>
        </p:txBody>
      </p:sp>
    </p:spTree>
    <p:extLst>
      <p:ext uri="{BB962C8B-B14F-4D97-AF65-F5344CB8AC3E}">
        <p14:creationId xmlns:p14="http://schemas.microsoft.com/office/powerpoint/2010/main" val="361090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2B77-992D-D0E6-0263-14137DB77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08D9D-BB8A-D9A0-35EF-EC073FDDD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“God is loving and merciful, but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also holy, and that holiness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demands that He be completely separated from sin.”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first humans lived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complete fellowship with God until sin forced them apart.”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“To this day, sin continues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separate mankind from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(Isaiah 59:1-2).”</a:t>
            </a:r>
          </a:p>
        </p:txBody>
      </p:sp>
    </p:spTree>
    <p:extLst>
      <p:ext uri="{BB962C8B-B14F-4D97-AF65-F5344CB8AC3E}">
        <p14:creationId xmlns:p14="http://schemas.microsoft.com/office/powerpoint/2010/main" val="17004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F7C8-9C2D-5B15-1AB2-EA65E2207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 Jesus Gave His Own Life for Us (Romans 5:6-11)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0FC1A-CF28-40D5-DE3A-224967B49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“Down through history, humans have offered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sacrifices to various deities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but for God to sacrifice Himself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unique to Christianity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“Seldom will someone die for even a good or righteous person, but God showed His love for us when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were neither good nor righteous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“Such love is undeserved as we see in the descriptive terms that Paul used: ‘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powerless,’ ‘ungodly,’ ‘sinners,’ ‘enemies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’” (page 46).</a:t>
            </a:r>
          </a:p>
        </p:txBody>
      </p:sp>
    </p:spTree>
    <p:extLst>
      <p:ext uri="{BB962C8B-B14F-4D97-AF65-F5344CB8AC3E}">
        <p14:creationId xmlns:p14="http://schemas.microsoft.com/office/powerpoint/2010/main" val="1398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3703C-1C28-ED1E-DA31-B2426D44B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 Christians Are United in the Death and Resurrection of Jesus (Romans 6:1-10)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07800-F7DE-78E8-633B-08A778547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“In his discussion of the meaning of baptism, Paul used a vivid image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death, burial, and rising from the dead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“There is just no way that ‘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asking Jesus into your heart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 fits Paul’s analogy.”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“Obviously,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infant baptism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not intended either.”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person who is baptized must 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old enough to understand right from wrong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realize that the old way of life ends, and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way of living begins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5916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CADC4-E3CA-69D0-28DE-E0BF6A28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CD4F9-FCF4-E03C-C3A5-E896B288F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 person is baptized into Jesus’ death (v. 3)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symbolically buried with Him in baptism (v. 4)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“When the person comes up out of the water, he or she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symbolically raised to a new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“Death is symbolic in baptism,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living with Jesus is real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47).</a:t>
            </a:r>
          </a:p>
        </p:txBody>
      </p:sp>
    </p:spTree>
    <p:extLst>
      <p:ext uri="{BB962C8B-B14F-4D97-AF65-F5344CB8AC3E}">
        <p14:creationId xmlns:p14="http://schemas.microsoft.com/office/powerpoint/2010/main" val="202703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6D923-FC48-6B7B-6A21-4C404D30C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 Death Could Not Keep Jesus (1 Corinthians 15:1-28)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46233-251C-E7BD-126D-D6CC9B132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early disciples “believed that Jesus had returned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death and lived again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see this confidence in their teaching in Acts and in the fact that they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suffered and even gave their lives for that belief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“Others had been raised from the dead,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they all died again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“Even though Jesus conquered death, it continues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reign here on earth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00155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C1961-6DB2-5A69-7ABE-BF5087D64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253F3-C275-A7FF-5380-50F4312A4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“Christians have hope in the resurrection of Jesus, and when Jesus returns, death will 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completely obliterated and will be no more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49).</a:t>
            </a:r>
          </a:p>
        </p:txBody>
      </p:sp>
    </p:spTree>
    <p:extLst>
      <p:ext uri="{BB962C8B-B14F-4D97-AF65-F5344CB8AC3E}">
        <p14:creationId xmlns:p14="http://schemas.microsoft.com/office/powerpoint/2010/main" val="358337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9D283-7599-7540-727A-F8801D315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942A0-325D-9E7A-D587-4362F6F31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Scripture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describes a “change that occurs between a person and God in which the status of the person changes from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enemy of God to one that is considered righteous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“Mankind needed to be reconciled with God, and it was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who took the initiative in this reconciliation: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‘while we were still sinners Christ died for us.’”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“Thus, it is only through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and the cross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human beings can be brought back into fellowship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in this life and in the next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49).</a:t>
            </a:r>
          </a:p>
        </p:txBody>
      </p:sp>
    </p:spTree>
    <p:extLst>
      <p:ext uri="{BB962C8B-B14F-4D97-AF65-F5344CB8AC3E}">
        <p14:creationId xmlns:p14="http://schemas.microsoft.com/office/powerpoint/2010/main" val="418318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JESUS DIED SO THAT WE MIGHT LIVE</vt:lpstr>
      <vt:lpstr>Introduction</vt:lpstr>
      <vt:lpstr>I.  Jesus Gave His Own Life for Us (Romans 5:6-11)</vt:lpstr>
      <vt:lpstr>II.  Christians Are United in the Death and Resurrection of Jesus (Romans 6:1-10)</vt:lpstr>
      <vt:lpstr>PowerPoint Presentation</vt:lpstr>
      <vt:lpstr>III.  Death Could Not Keep Jesus (1 Corinthians 15:1-28)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Tony Ruffin</dc:creator>
  <cp:lastModifiedBy>Tony Ruffin</cp:lastModifiedBy>
  <cp:revision>2</cp:revision>
  <cp:lastPrinted>2024-10-25T14:12:23Z</cp:lastPrinted>
  <dcterms:created xsi:type="dcterms:W3CDTF">2024-10-25T13:44:23Z</dcterms:created>
  <dcterms:modified xsi:type="dcterms:W3CDTF">2024-10-25T14:31:24Z</dcterms:modified>
</cp:coreProperties>
</file>