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B7B5A-ED0F-5C25-8ACA-E11E90B60C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F58103-44D2-9303-774A-0FCE3C26A6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D4E011-84F5-2C11-2F56-7EB62A4A3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DA649-D9B6-411F-BC0F-7B90F58DFD9E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3B776A-007F-8959-ADE6-2E1F3FB31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30DEC3-7A3D-7620-22AB-F3F5E2ED7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C8609-97DA-45CA-A66D-4441643F7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79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8C0C4-4ED6-94DE-2C65-6C20DC1BC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777020-99A5-D6C8-A84B-CCA3C92E0E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165D5A-28DD-3DE6-AFDA-0FE2B0A21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DA649-D9B6-411F-BC0F-7B90F58DFD9E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ED9695-A2C5-72D8-3A18-48B17E9F3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E95E79-236C-A013-8F27-82A42E867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C8609-97DA-45CA-A66D-4441643F7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008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7957988-4344-D4B9-D314-A6B41DD709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FC86DB-0B6A-9C4B-4126-F030D22D5F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944D45-3445-6461-DD88-B7227D6C8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DA649-D9B6-411F-BC0F-7B90F58DFD9E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B19702-3436-313A-E6F5-AB7B40D90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91334D-5591-8E8B-2543-5D2D40BFA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C8609-97DA-45CA-A66D-4441643F7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520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A1286-4D33-5A92-355C-A1AACFC54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6907D6-F083-6C41-A53C-0398C9930A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2665A0-3378-E864-DEFD-C959845BD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DA649-D9B6-411F-BC0F-7B90F58DFD9E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79E9E6-DD26-7359-8C7C-008E3A83F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F2090F-0780-D06E-1D1D-55DAC0331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C8609-97DA-45CA-A66D-4441643F7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208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0107A0-7C9B-BEF5-3AC7-3490FA9F9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CE3C83-FE9D-BE8E-6766-FCCC84115C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C3A4E4-7D5B-2653-B833-4AC554472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DA649-D9B6-411F-BC0F-7B90F58DFD9E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AD77EB-3295-8100-FE2C-556BCDE80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14126D-A94D-F153-CF3F-9BBD7A9BC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C8609-97DA-45CA-A66D-4441643F7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015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C3D021-3F36-B7EA-E80A-79B5B8006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D4799-7A56-A84B-AA6B-1404756590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A5AF4A-A2C6-B6F9-0B08-4BF1B422F9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69EC82-183E-1204-BE47-EF3E0E7FB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DA649-D9B6-411F-BC0F-7B90F58DFD9E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C1F012-EB98-7D68-0985-7EF2DA34E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0EBD38-1DDC-9C69-4168-C8333D245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C8609-97DA-45CA-A66D-4441643F7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584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12B06-13E7-2891-C505-CE1CC57D5A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520CD7-B6B6-CD99-33BE-6EFB0020F2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783FF8-C118-5A5D-6751-4668060D8F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268533-53E2-5168-B430-5B9B840DD9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5351F5-8A81-8527-2C9F-0332C05C89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FC49942-3900-4444-190C-99754225D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DA649-D9B6-411F-BC0F-7B90F58DFD9E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F42D55D-2B2E-14CE-2A14-59D9B45C1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F79EC0-C0B9-45C4-4245-DBE7C7E80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C8609-97DA-45CA-A66D-4441643F7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734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F538D0-8455-D788-72A9-8BD5ACC6C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141477-07BA-9D96-B175-9AE5B10F9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DA649-D9B6-411F-BC0F-7B90F58DFD9E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5C171F-D755-8801-D417-23AB465E5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B8E4C0-5F1A-9C83-27C3-39BF4E3D7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C8609-97DA-45CA-A66D-4441643F7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148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1FAFC7-9747-3E8F-126B-EC9AF43B0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DA649-D9B6-411F-BC0F-7B90F58DFD9E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E12255-8C82-7C24-A227-B36C15DF1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63CC75-AD03-ED58-BD23-2EBA94761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C8609-97DA-45CA-A66D-4441643F7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132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1AB75-E941-DD9E-2958-EF51EB80FE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173177-CBCA-635B-6A78-FE4FF34782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38B7B7-7882-D7CC-ECAE-8C26D03E36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9BC2AA-83CA-1971-817D-9374EDB45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DA649-D9B6-411F-BC0F-7B90F58DFD9E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C8ECED-F36D-7660-F31F-29DCB05F3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2693D0-32BD-658A-E6C0-96F43BE96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C8609-97DA-45CA-A66D-4441643F7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394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D1400C-0452-AD68-577A-60CE08A05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BE0186-627E-58D9-14FF-2860A7360F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E0413E-1137-A0AB-0DC5-D09605FDAF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E786B7-CBE1-1C67-4381-0495E6073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DA649-D9B6-411F-BC0F-7B90F58DFD9E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7E0F2E-C1AF-5B19-271F-815DEF2AA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C0800B-BE05-4709-D12A-ABCEDA8F5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C8609-97DA-45CA-A66D-4441643F7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81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B6EE823-E0B2-4189-8FCE-C7F66CCDE3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00496D-073E-CE81-6400-ED33CDC28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015805-8C9E-F4A2-839C-8A77786E27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B4DA649-D9B6-411F-BC0F-7B90F58DFD9E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54148F-E651-3644-9ADA-B522444B1F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8FD18F-348F-9D96-5D93-1CC9512E8A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E0C8609-97DA-45CA-A66D-4441643F7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42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AB531-9DCD-AD3B-8044-E8E92B457F0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LIFE, DEATH, AND AFTERLIFE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8DBCA9-AD1D-4858-49E4-26A5749FA6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Lesson 4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(John 11:17-27)</a:t>
            </a:r>
          </a:p>
        </p:txBody>
      </p:sp>
    </p:spTree>
    <p:extLst>
      <p:ext uri="{BB962C8B-B14F-4D97-AF65-F5344CB8AC3E}">
        <p14:creationId xmlns:p14="http://schemas.microsoft.com/office/powerpoint/2010/main" val="28001951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E1F45-532F-9101-350F-C1ADEB8C0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97507F-C75A-A2A5-5AFC-92AF8C7438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“In Genesis we read that there was another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special tree in the Garden of Eden (Genesis 2:9)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“It was the ‘tree of life’ that would have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allowed human beings to live forever (Genesis 3:22)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“Without access to this tree, our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physical bodies eventually die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“That is why heaven is so important and why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 should want to go there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” (page 31).</a:t>
            </a:r>
          </a:p>
        </p:txBody>
      </p:sp>
    </p:spTree>
    <p:extLst>
      <p:ext uri="{BB962C8B-B14F-4D97-AF65-F5344CB8AC3E}">
        <p14:creationId xmlns:p14="http://schemas.microsoft.com/office/powerpoint/2010/main" val="2954826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7ACBD2-B628-9EC2-0EF8-41A8B7434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43992F-BE5C-AE02-FFC5-0096A34DF0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“Life is a gift from God.”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“He is the creator of all life and gives life to each person.”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“The opposite of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life is death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“Although some may believe it, death is not the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end for human beings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” (page 27).</a:t>
            </a:r>
          </a:p>
        </p:txBody>
      </p:sp>
    </p:spTree>
    <p:extLst>
      <p:ext uri="{BB962C8B-B14F-4D97-AF65-F5344CB8AC3E}">
        <p14:creationId xmlns:p14="http://schemas.microsoft.com/office/powerpoint/2010/main" val="1776883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CF2B5F-E131-BF9E-1124-29413387C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I.  God Gave Us Life (Gen. 1:26-32; 2:4-7, 15-25)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053360-AC28-7136-1B6D-6A2A35875E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“The beginning chapters of Genesis tell us how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God created and gave life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to the first human beings.”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“The creation of humans, however, was different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from other living things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“The ‘image’ and ‘likeness’ of God that humans possess is not physical since humans are made of ‘dust,’ but rather refers to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spiritual, intellectual, and moral similarities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2727075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C3858-67A7-CCE7-6B97-F3F755EAF6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33CB1-90D4-18F5-304A-541C6B4087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“Only the man and woman were given the restriction not to eat from the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‘tree of the knowledge of good and evil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.’”</a:t>
            </a:r>
          </a:p>
          <a:p>
            <a:pPr marL="514350" indent="-514350">
              <a:buAutoNum type="alphaUcPeriod" startAt="4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“This implies that the first humans had the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ability to choose and make decisions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which is further evidence of the likeness of God that is given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all human beings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” (page 28).</a:t>
            </a:r>
          </a:p>
        </p:txBody>
      </p:sp>
    </p:spTree>
    <p:extLst>
      <p:ext uri="{BB962C8B-B14F-4D97-AF65-F5344CB8AC3E}">
        <p14:creationId xmlns:p14="http://schemas.microsoft.com/office/powerpoint/2010/main" val="3714970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1834B-0DA3-BBFB-EB0B-40740D303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II.  From Dust to Dust (Genesis 3:1-24)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E61181-761C-63A9-692E-507AB23439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“Genesis 3 recounts the sad story of how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sin and death came into God’s creation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Listening to the lies of Satan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they made the choice to disobey God.”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“One of the results of that choice was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guilt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2121093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A34B0-38C7-7019-8FA3-5F356BCB0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A2A38D-40C1-08BB-904A-5878CA534C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“The punishment that resulted from their sin came in the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form of curses on the snake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on Eve, and also on Adam.”</a:t>
            </a:r>
          </a:p>
          <a:p>
            <a:pPr marL="514350" indent="-514350">
              <a:buAutoNum type="alphaUcPeriod" startAt="4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“The curse upon Adam is perhaps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most widespread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 In it God cursed the ground and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made it more difficult to grow food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pPr marL="514350" indent="-514350">
              <a:buAutoNum type="alphaUcPeriod" startAt="4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“The result of this was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physical death for all of their descendants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‘dust you are and to dust you will return’ (v. 19).”</a:t>
            </a:r>
          </a:p>
        </p:txBody>
      </p:sp>
    </p:spTree>
    <p:extLst>
      <p:ext uri="{BB962C8B-B14F-4D97-AF65-F5344CB8AC3E}">
        <p14:creationId xmlns:p14="http://schemas.microsoft.com/office/powerpoint/2010/main" val="3080216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CAD89-DED3-3124-4ACD-5925C4A55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0D45A0-C4FF-7167-3B5E-B6D08B22C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 startAt="7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“At least a glimmer of that hope can be seen in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God’s statement to the snake in verse 15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pPr marL="514350" indent="-514350">
              <a:buAutoNum type="alphaUcPeriod" startAt="7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 startAt="7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“Sometimes thought of as the first mention of the gospel, God there said that an offspring of the woman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would one day crush the head of the serpent and Satan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who was behind him” (page 30).</a:t>
            </a:r>
          </a:p>
        </p:txBody>
      </p:sp>
    </p:spTree>
    <p:extLst>
      <p:ext uri="{BB962C8B-B14F-4D97-AF65-F5344CB8AC3E}">
        <p14:creationId xmlns:p14="http://schemas.microsoft.com/office/powerpoint/2010/main" val="823980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7840D-B1E0-79CE-D1D8-655931447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III.  I Am the Resurrection and the Life (John 11:17-27)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7F1479-F128-B73E-3389-0C2CA74662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“When Jesus said to Martha that her brother ‘will rise again,’ it may have sounded like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other condolences that she had received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“Then Jesus boldly stated, ‘I am the resurrection and the life.  He who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believes in me will live, even though he dies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“Jesus’ statement included both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resurrection and the life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“Those who believe in Jesus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may die, but still live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” (page 30).</a:t>
            </a:r>
          </a:p>
        </p:txBody>
      </p:sp>
    </p:spTree>
    <p:extLst>
      <p:ext uri="{BB962C8B-B14F-4D97-AF65-F5344CB8AC3E}">
        <p14:creationId xmlns:p14="http://schemas.microsoft.com/office/powerpoint/2010/main" val="2730784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7D286-9FE8-5546-70E9-B381DA586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IV.  Our Death and Jesus’ Death (Hebrews 9:27-28)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DA4553-7986-A691-C3FB-BD3FF7A3ED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Easy-to-Read Version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renders Hebrews 9:27: “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Everyone must die once.  Then they are judged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“Verse 27 teaches that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death and judgment await each of us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“Christians, however, need not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fear either death or judgment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because Jesus has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paid the penalty for sin and conquered death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so that those who are in Christ can live with Him forever” (page 31).</a:t>
            </a:r>
          </a:p>
        </p:txBody>
      </p:sp>
    </p:spTree>
    <p:extLst>
      <p:ext uri="{BB962C8B-B14F-4D97-AF65-F5344CB8AC3E}">
        <p14:creationId xmlns:p14="http://schemas.microsoft.com/office/powerpoint/2010/main" val="698047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667</Words>
  <Application>Microsoft Office PowerPoint</Application>
  <PresentationFormat>Widescreen</PresentationFormat>
  <Paragraphs>56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Aptos</vt:lpstr>
      <vt:lpstr>Aptos Display</vt:lpstr>
      <vt:lpstr>Arial</vt:lpstr>
      <vt:lpstr>Calibri</vt:lpstr>
      <vt:lpstr>Office Theme</vt:lpstr>
      <vt:lpstr>LIFE, DEATH, AND AFTERLIFE</vt:lpstr>
      <vt:lpstr>Introduction</vt:lpstr>
      <vt:lpstr>I.  God Gave Us Life (Gen. 1:26-32; 2:4-7, 15-25)</vt:lpstr>
      <vt:lpstr>PowerPoint Presentation</vt:lpstr>
      <vt:lpstr>II.  From Dust to Dust (Genesis 3:1-24)</vt:lpstr>
      <vt:lpstr>PowerPoint Presentation</vt:lpstr>
      <vt:lpstr>PowerPoint Presentation</vt:lpstr>
      <vt:lpstr>III.  I Am the Resurrection and the Life (John 11:17-27)</vt:lpstr>
      <vt:lpstr>IV.  Our Death and Jesus’ Death (Hebrews 9:27-28)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Tony Ruffin</dc:creator>
  <cp:lastModifiedBy>Tony Ruffin</cp:lastModifiedBy>
  <cp:revision>1</cp:revision>
  <cp:lastPrinted>2024-09-27T14:39:14Z</cp:lastPrinted>
  <dcterms:created xsi:type="dcterms:W3CDTF">2024-09-27T14:04:42Z</dcterms:created>
  <dcterms:modified xsi:type="dcterms:W3CDTF">2024-09-27T15:18:53Z</dcterms:modified>
</cp:coreProperties>
</file>