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32038-AA37-297E-6025-F0622BC2C3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CF1E6C-BCFB-18D2-6346-2379EBA4BC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6AF3F2-BA00-40FC-8E55-E2547FA68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51295-8278-419B-8A50-FB62D33BBA5C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F1E2BD-6EC7-F694-3B4D-1B08552B1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B99AF8-8F4A-A833-8539-125EF8ECA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58BCD-D329-4A6B-A0F8-F1EF760A3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558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ECF82-8BF2-9C43-D2CD-57BE3E37E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A5A589-F408-E361-C2BA-DC7F99CDA8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BA289-CF61-E139-6187-A180DAD4E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51295-8278-419B-8A50-FB62D33BBA5C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345C27-BDCF-CD29-C19B-1A454EF8A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14A4B5-4D0A-0CDF-5B43-5988995F8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58BCD-D329-4A6B-A0F8-F1EF760A3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117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E704D1-862C-4AA8-3D2C-3FFEBCA47D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05783A-B171-B299-9902-46316691F4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4F9697-49F2-612A-8DD2-F12C62B53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51295-8278-419B-8A50-FB62D33BBA5C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2492E5-174C-406E-09BE-52738D10F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2F2532-90BF-5987-6A32-0F5B59E23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58BCD-D329-4A6B-A0F8-F1EF760A3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361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63CC1-5935-A0DB-A228-88AC8F318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5BFE53-9D50-76EE-B936-3C32F72744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F92642-6A16-442E-86E6-90A0A5DC5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51295-8278-419B-8A50-FB62D33BBA5C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CF5734-827B-E2D9-8B0E-0542B1EEE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B59C02-8D0C-B394-0F9E-8ED0CAF63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58BCD-D329-4A6B-A0F8-F1EF760A3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623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C0462-C9CD-14C5-79AE-64C1BBD30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77BF47-27CC-846F-291B-E7B595B53D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4BDE51-0AFE-90EB-E412-B9CEC395C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51295-8278-419B-8A50-FB62D33BBA5C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2811F9-1060-A726-176F-9848D1B35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719CA3-A6F6-9C10-9409-220ED6483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58BCD-D329-4A6B-A0F8-F1EF760A3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16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41242-E0E9-C63A-78D1-90D004B50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1D1F8-8EE2-8635-188D-074799E15B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F7432A-FCB2-1906-2B74-A790140743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40794E-E000-DC2E-CBCB-99F6C55B5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51295-8278-419B-8A50-FB62D33BBA5C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C992A4-DE44-8BEF-2B57-80416CF6D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0E03DC-3A84-7EC5-5CEF-A9947B1E5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58BCD-D329-4A6B-A0F8-F1EF760A3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611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632FC-40D0-4551-AF3E-67F0D06E0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D43CD4-2ADE-81EE-2739-B858E7EABB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40C735-24DE-1921-3B73-4040AE13A2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34E941-9948-B7DF-F416-0D604902A3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9C9BA4-CDD9-02F7-A474-FEDCB298B7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5B798D-9EAF-C8CF-6ECA-ECE8FDC6E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51295-8278-419B-8A50-FB62D33BBA5C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F940C5-8831-3537-79FD-1B88172A7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C21A23-92CC-4E96-37A8-5C994C8C8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58BCD-D329-4A6B-A0F8-F1EF760A3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596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C0976-E1D2-380C-C7C7-DA29D19C1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30F008-231D-61AD-07C3-EF7F3830E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51295-8278-419B-8A50-FB62D33BBA5C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D8F72F-FEE5-BD8C-CE50-BC263C801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733E3C-3725-3BCD-F003-34B69798C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58BCD-D329-4A6B-A0F8-F1EF760A3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490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82BE24-55C6-F280-57BA-1F19D344F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51295-8278-419B-8A50-FB62D33BBA5C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410D4A-B2B3-4F03-6EDB-382013BCD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8720A6-AD8C-5AAB-EBF6-16C5E9C41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58BCD-D329-4A6B-A0F8-F1EF760A3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739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E9B51-C286-2258-63F8-A34B80A81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C0333D-4750-01B9-9AC5-90633D95F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CDD527-4921-A36F-6B08-D8CD570CC4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048F77-FF36-AC2D-F33C-56EF3F5B5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51295-8278-419B-8A50-FB62D33BBA5C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7F5636-9252-224D-38DA-C713AE1D0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108F3A-86AB-00C9-BFCD-F13A6A0A5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58BCD-D329-4A6B-A0F8-F1EF760A3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71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0DA12-D91D-CB8A-6181-C4DBE5676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BB3B20-C393-0D6E-4B80-EFB60026F8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C204D1-E3F8-AC7E-0EE8-F1859F148A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2126B3-06DE-6C96-9E65-F1162759A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51295-8278-419B-8A50-FB62D33BBA5C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916266-4088-8C1D-D5A4-31DFF4300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DDB0A8-E04F-9683-94AE-F3E541F17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58BCD-D329-4A6B-A0F8-F1EF760A3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172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B093E3-9DDE-F137-C91F-CD7682EDC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1BD27C-FFCF-C101-A8EB-3D40A9A22C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7840F6-3D9F-DEF1-1A5D-ABED9CF2D7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1E51295-8278-419B-8A50-FB62D33BBA5C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E6BE44-572F-CE61-3E0D-82B523A1B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7CC4F0-406F-0060-78D4-E7CE0C68AC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3A58BCD-D329-4A6B-A0F8-F1EF760A3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289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C4883-DFB5-80AD-FC14-85CA25501A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RESURRECTION IN THE NEW TESTAMENT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817DF7-6F0D-96F2-3DAD-A1D154154D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Lesson 6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(Acts 2:22-36)</a:t>
            </a:r>
          </a:p>
        </p:txBody>
      </p:sp>
    </p:spTree>
    <p:extLst>
      <p:ext uri="{BB962C8B-B14F-4D97-AF65-F5344CB8AC3E}">
        <p14:creationId xmlns:p14="http://schemas.microsoft.com/office/powerpoint/2010/main" val="3582795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A9719-C25C-419C-B4A1-96FF7B24D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15A2C0-1979-6AEA-2A4D-0C462CDA8E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“From the first recorded sermon on the day of Pentecost to the present day, the central message of Christianity has been that Jesus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died, was buried, and was raised from the dead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“In this lesson we will turn to the New Testament to see why the resurrection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holds such a central place for Christians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 (page 39).</a:t>
            </a:r>
          </a:p>
        </p:txBody>
      </p:sp>
    </p:spTree>
    <p:extLst>
      <p:ext uri="{BB962C8B-B14F-4D97-AF65-F5344CB8AC3E}">
        <p14:creationId xmlns:p14="http://schemas.microsoft.com/office/powerpoint/2010/main" val="1006585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FD6E4-F2D3-AD21-8B51-A5AB086C1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I.  Jesus and the Resurrection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F21DC-34F3-867E-2084-3D367C0AE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“The raising of the dead a part of the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ministry of Jesus as it is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recorded in the Gospels.”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“The Gospels contain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four examples of individuals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that were raised from the dead.”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“These include the son of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widow of Nain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(Luke 7:11-17), the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daughter of Jairus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(Matthew 9:18-19),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Lazarus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(John 11:1-44), and the people who were raised at the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time of the resurrection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(Matthew 27:52-53).”</a:t>
            </a:r>
          </a:p>
        </p:txBody>
      </p:sp>
    </p:spTree>
    <p:extLst>
      <p:ext uri="{BB962C8B-B14F-4D97-AF65-F5344CB8AC3E}">
        <p14:creationId xmlns:p14="http://schemas.microsoft.com/office/powerpoint/2010/main" val="2863025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5000C-281A-BFF3-383B-0884BD0CB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27A887-7E6A-0D61-A730-0D15E4E07A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Jesus discussed with the rich young ruler the subject of eternal life in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age to come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(Mark 10:17-31), “affirming that there will be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life after death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most detailed of Jesus’ teachings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on the resurrection is found in the story of the raising of Lazarus (John 11:1-44).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“Following His resurrection, He was not a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disembodied spirit or ‘ghost,’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but rather had a body that was recognizable to others.”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682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27B5B-F41A-FEF7-6415-55D32E64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C375FC-F260-1122-4672-7946D5E849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7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Jesus was “rather raised to a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new existence, or a new way of life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 (page 41).</a:t>
            </a:r>
          </a:p>
        </p:txBody>
      </p:sp>
    </p:spTree>
    <p:extLst>
      <p:ext uri="{BB962C8B-B14F-4D97-AF65-F5344CB8AC3E}">
        <p14:creationId xmlns:p14="http://schemas.microsoft.com/office/powerpoint/2010/main" val="1783346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EB151-7371-5975-E4F9-9B70C59CD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II.  The Apostles and the Resurrection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C747DB-5EB9-925B-3654-41FD59426C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“It was Peter who stated that the one to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replace Judas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as an apostle must have been a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witness of the resurrection of Jesus (Acts 1:21-22)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Peter also “made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first public announcement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that Jesus had been raised from the dead” (Acts 2:24, 31, 32).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Peter said that “God had raised Jesus from the dead (Acts 3:15; 4:2; 4:10; 5:30), even in the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face of opposition and persecution (Acts 4:33).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23161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48F1F-9029-3060-10D3-819FA33F3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8DF89-66A7-E5AB-9B6C-9A3EBBD8BF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Peter declared Jesus’ resurrection from the dead to “those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gathered at Cornelius’ house (Acts 10:40, 41)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“Like Peter, Paul openly and boldly proclaimed that Jesus had been raised from the dead.”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1. 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 Pisidian Antioch (Acts 13:30, 34, 37)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2. 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Thessalonica (Acts 17:2-3)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3. 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Athens (Acts 17:18, 32)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280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53C40-FCEC-DF39-1FBD-5DE74F2BC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6DBE3C-52DB-4D95-F189-3BE1C7FFF1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4. 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before the Sanhedrin (Acts 23:6)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5. 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before Felix (Acts 24:15)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6. 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before Agrippa (Acts 26:8)</a:t>
            </a:r>
          </a:p>
          <a:p>
            <a:pPr marL="0" indent="0">
              <a:buNone/>
            </a:pP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 startAt="6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Paul affirmed the resurrection of Jesus Christ.</a:t>
            </a:r>
          </a:p>
          <a:p>
            <a:pPr marL="514350" indent="-514350">
              <a:buAutoNum type="alphaUcPeriod" startAt="6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1. 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Galatians 1:1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2. 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Ephesians 1:20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980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E2323-F922-7094-63E7-2E46DA4DC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8F193D-93DD-09AE-CDCB-5C66B9BED3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3. 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Romans 4:24-25; 6:4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4. 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 Corinthians 6:14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5. 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 Corinthians 4:14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 startAt="8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“Elsewhere, Paul emphasized how Christ conquered death through His resurrection and the relationship between the resurrection of Jesus and the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symbolic death and resurrection of the believer in baptism,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as well as the promise of the future resurrection of the believer (Romans 6:1-14).”</a:t>
            </a:r>
          </a:p>
        </p:txBody>
      </p:sp>
    </p:spTree>
    <p:extLst>
      <p:ext uri="{BB962C8B-B14F-4D97-AF65-F5344CB8AC3E}">
        <p14:creationId xmlns:p14="http://schemas.microsoft.com/office/powerpoint/2010/main" val="810658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546</Words>
  <Application>Microsoft Office PowerPoint</Application>
  <PresentationFormat>Widescreen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Aptos</vt:lpstr>
      <vt:lpstr>Aptos Display</vt:lpstr>
      <vt:lpstr>Arial</vt:lpstr>
      <vt:lpstr>Calibri</vt:lpstr>
      <vt:lpstr>Office Theme</vt:lpstr>
      <vt:lpstr>RESURRECTION IN THE NEW TESTAMENT</vt:lpstr>
      <vt:lpstr>Introduction</vt:lpstr>
      <vt:lpstr>I.  Jesus and the Resurrection </vt:lpstr>
      <vt:lpstr>PowerPoint Presentation</vt:lpstr>
      <vt:lpstr>PowerPoint Presentation</vt:lpstr>
      <vt:lpstr>II.  The Apostles and the Resurrection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Tony Ruffin</dc:creator>
  <cp:lastModifiedBy>Tony Ruffin</cp:lastModifiedBy>
  <cp:revision>2</cp:revision>
  <cp:lastPrinted>2024-10-17T16:30:06Z</cp:lastPrinted>
  <dcterms:created xsi:type="dcterms:W3CDTF">2024-10-17T13:27:19Z</dcterms:created>
  <dcterms:modified xsi:type="dcterms:W3CDTF">2024-10-21T13:14:42Z</dcterms:modified>
</cp:coreProperties>
</file>