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F1BB-C0BB-2191-F3D6-D249EBCF0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2579E-7BE6-A804-3077-B05EA9FE8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33C91-BBA6-2478-A1F4-18CAE876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2DEE1-98A3-0754-5C5E-26EA8FF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2903F-D1E5-3104-12F8-C07C712C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3B27-BA51-68BD-AAFE-CDC13070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5D1E3-A2F8-66A0-AE57-52D1192D4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64D7-E1C0-2945-688F-E8A0B71F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F16EE-1996-184D-D3E9-FB7F4080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D01D8-678C-2008-89DD-4F72147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59CD9-BCD8-A9D1-4349-E2A050D8B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D3EAA-0E0D-D746-BBDC-96085DD0C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E2CFC-A838-B605-FB64-E7F7F33D5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2F585-FDFC-06A0-B087-AFBCD28C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20D4B-8E0F-4983-3F5C-AF0D91EF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8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DA65-C31F-3D5F-734A-577E03A5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AA8B-7F6F-5EF6-0091-F81E7BF5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843D1-A7A8-EBC6-3048-4B1C848E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A1A7-0F7D-4F01-9FAC-E2587993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1410E-F093-16A4-DDC6-83E5C44F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B761-7899-0916-9288-A4861440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9CD11-A509-742F-8EC4-D9DD8D6D4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5300-4BCB-15FD-FAD8-AB0CDD6F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6FE6A-E653-1518-E06D-8F5A33DB0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5D158-34F4-30B6-D2D5-8E3C840A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9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7FE7E-A92B-55BD-E541-5DA5772E0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A90A9-F153-EB68-213B-62E8DD36E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FF15D-6E87-FEBC-D4B4-E2CAD6996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5D083-D1DC-9A26-9A8D-BC8A8303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6C38-2D29-059F-BA27-CEA9B8E4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36367-7B68-A259-1F46-504078FA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8E93-2024-EF1B-424A-7ED0BA66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78CCC-4496-789D-1317-7740E597E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AD6E5-C1E8-A878-B506-A7CD3ED36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56ED9F-E626-7CD9-E389-526452C6B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0EE9EF-2911-626F-9979-39964C302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F05AC-BC03-96C2-A7DD-3B07FAE4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DD0BDF-3E38-4E4D-2275-A6DC2BC2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F45107-94C3-8BF8-3FCA-79497F84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5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19BC9-828B-C4DF-A8E2-60671B51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78F1B-468B-4F9C-3132-446D7433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9DBB5F-69AE-5F1D-6804-F0E1773F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F662B-1577-537B-1B86-D5ED56FA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3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C5F21-873A-1683-C8FE-386ABD24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FAB885-F36C-593E-BEFA-26E62240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EE1B8-4D7B-A25B-B412-81B84110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7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C8C98-2B44-36E2-A8AA-8848C146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73D25-4466-6E20-8491-A04246E04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4AD64-46DE-E32D-57F0-678432DCC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F8699-38C2-6012-9EFD-505F889C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9C6E9-555C-4392-CBC8-8101433B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E2E9E-1E54-1851-A302-AEEA1A8D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9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7C3E-31F9-E242-C211-6286F435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BE739-9A93-879C-D85E-345E2FF3A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6530D-51BD-C464-B2F0-6E25D5AD8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FA9A5-3DE0-FFF4-3346-DAF59EF9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66B01-BD6F-E16E-7498-3469CC7C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BBCD4-4EAF-F59F-8DC8-81F02699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4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B709A-49B4-8745-3077-E6ACE306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1EB75-D781-CDA2-0F0C-8D792411F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1353B-FB15-C618-C41E-66DBDD824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455FD8-4F61-47B2-9983-C2573421BCD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63285-7826-E118-60C3-D6C3C0F6A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C3E50-DC35-7250-A485-F38233360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64CEA6-1596-4920-9380-22FFBEF6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8E14-E817-FDB7-8168-882D48868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 FOR THE TRIP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80B10-C162-A156-A5B7-DB004CE2EA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3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(John 3:1-15; Ephesians 2:1-10)</a:t>
            </a:r>
          </a:p>
        </p:txBody>
      </p:sp>
    </p:spTree>
    <p:extLst>
      <p:ext uri="{BB962C8B-B14F-4D97-AF65-F5344CB8AC3E}">
        <p14:creationId xmlns:p14="http://schemas.microsoft.com/office/powerpoint/2010/main" val="402159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EE6C6-7334-5510-E080-1D2BBA85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A New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606C4-20BC-5822-2861-3D4F453F1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expression ‘kingdom of God’ is interchangeable with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eternal life,’ especially in the writings of John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“John the Baptist has also said that there was one coming after him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would baptize in the Spirit (John 1:26-33)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Baptism identifies a person “symbolically with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death, burial, and resurrection of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349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56C8-3EF1-CBBC-91B7-195B4061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9E5ED-D2DA-3177-7CAC-6E4545DF8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a spiritual birth rather than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natural, physical birth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Natural birth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makes a person a member of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earthly family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“Spiritual birth makes a person a member of God’s family and begins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that leads to heaven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22).</a:t>
            </a:r>
          </a:p>
        </p:txBody>
      </p:sp>
    </p:spTree>
    <p:extLst>
      <p:ext uri="{BB962C8B-B14F-4D97-AF65-F5344CB8AC3E}">
        <p14:creationId xmlns:p14="http://schemas.microsoft.com/office/powerpoint/2010/main" val="14651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BD45-DB4A-0F83-C3AB-7E030DCF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Dead and Alive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BA98B-D941-3C0C-BB88-131009CC6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Ephesians 2:1-10, Paul used a graphic illustration of what happens when individuals give their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lives to God and are born again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“You were once dead,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now you are alive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new birth and beginning of a Christian’s life are important, but they are only a part of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lifetime of faith that is demonstrated by ‘good works.’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3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A17B3-AF36-7550-8FF5-409214E5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91F8-42F2-A4FB-E902-EF159B0E0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“These ‘good works’ are not done to earn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eternal reward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“Instead, those who have been born again and given a new start want to do these ‘good works’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 of what God has done for them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24).</a:t>
            </a:r>
          </a:p>
        </p:txBody>
      </p:sp>
    </p:spTree>
    <p:extLst>
      <p:ext uri="{BB962C8B-B14F-4D97-AF65-F5344CB8AC3E}">
        <p14:creationId xmlns:p14="http://schemas.microsoft.com/office/powerpoint/2010/main" val="289555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C579-C9B5-9A3C-8EA5-0388664A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Being “in Christ” Prepares a Person for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2AB05-207E-6868-D421-D987A5F7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“As those who have been spiritually born again, Christians live here on earth,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their citizenship is in heaven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just makes sense that if we are going to spend eternity with Jesus, then we should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want to be with Him and become like Him now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other words, when a person is baptized, the person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clothed in Christ and become like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531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5E64-3D83-FDD3-8BB3-6117D5FF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742A-768E-46BD-923B-B199CEB3D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isn’t an instantaneous change, though;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it’s a lifelong journey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24).</a:t>
            </a:r>
          </a:p>
        </p:txBody>
      </p:sp>
    </p:spTree>
    <p:extLst>
      <p:ext uri="{BB962C8B-B14F-4D97-AF65-F5344CB8AC3E}">
        <p14:creationId xmlns:p14="http://schemas.microsoft.com/office/powerpoint/2010/main" val="42211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PREPARING FOR THE TRIP</vt:lpstr>
      <vt:lpstr>I.  A New Beginning</vt:lpstr>
      <vt:lpstr>PowerPoint Presentation</vt:lpstr>
      <vt:lpstr>II.  Dead and Alive</vt:lpstr>
      <vt:lpstr>PowerPoint Presentation</vt:lpstr>
      <vt:lpstr>III.  Being “in Christ” Prepares a Person for Heaven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1</cp:revision>
  <cp:lastPrinted>2024-09-17T16:18:19Z</cp:lastPrinted>
  <dcterms:created xsi:type="dcterms:W3CDTF">2024-09-17T15:58:14Z</dcterms:created>
  <dcterms:modified xsi:type="dcterms:W3CDTF">2024-09-18T12:32:00Z</dcterms:modified>
</cp:coreProperties>
</file>