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3AC4F-5B95-96F6-75B8-4E45C95D3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A3E10B-4E1B-AECC-7E48-BDD73F5DE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2B6CF-D2DE-D750-BB1C-024CED81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1E3-CB69-4C81-A863-F835153FB32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A7459-61A2-34FF-2264-0A7A6F83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A6571-EEAF-8FA8-1D83-770607BB9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8C-1C8B-45DF-8BB4-C412B081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8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DC81D-CC08-50F2-5822-79C62A5D0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BA3D68-B4AC-3421-D4D6-BDE0AF934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4496B-2274-72AD-EAFA-7F560C284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1E3-CB69-4C81-A863-F835153FB32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218B9-FBF1-71E3-5810-B29185339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C993D-8D32-BE3F-6814-07E8F4F3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8C-1C8B-45DF-8BB4-C412B081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8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ACE6C0-9687-889B-935C-531030F646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B3ECF-5FC5-CBF8-9266-5CA1FBA20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C22C7-4C9B-F5D0-BDA0-8CD3F1D5A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1E3-CB69-4C81-A863-F835153FB32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F0573-C128-7799-574F-374468E2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ADB-AF6C-85B8-8908-55BF0D917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8C-1C8B-45DF-8BB4-C412B081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3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C2BF-DD0F-0152-C212-434426A09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D9047-68DA-BEDF-52EE-01EB65AAC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A071-DFDF-EF03-42F5-AFBFDD090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1E3-CB69-4C81-A863-F835153FB32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8DF7C-51BD-BA68-237D-A19616D5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1F7FB-3C2A-3E22-8118-11D146782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8C-1C8B-45DF-8BB4-C412B081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0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5607A-F5E8-2277-0880-AD5530EE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3BFDE-4D5A-2BBE-E8BD-B27BD72A7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28F51-5C91-8705-283F-30E3B5C96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1E3-CB69-4C81-A863-F835153FB32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D1AD7-B18D-17EE-D911-E5D6CE4ED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73CDD-9106-75A1-53C0-8E5CEFE6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8C-1C8B-45DF-8BB4-C412B081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7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0E0FE-E6FB-2012-4E64-42422EE5B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CB99F-B32C-87D9-2F7C-74246E01E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046DD-B6E9-98ED-DFB3-E8720939D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072F0-6A48-43F0-AEAC-B410E3527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1E3-CB69-4C81-A863-F835153FB32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2692A-973A-AC2F-056E-789400DC1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68957-EE2C-E585-11CE-240730FBB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8C-1C8B-45DF-8BB4-C412B081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0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C35FB-03D2-C6F3-C865-A66F07073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B2625-DFD2-9FC5-8A0A-F17C4D08B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54C78-1F0C-89CB-5EC5-743640232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6687CD-1D7D-D9B5-FF75-1C10EFDE4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8EFD66-9491-FF79-DB06-67FB747AA0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0C454C-EFE1-5E44-E56D-2741705C9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1E3-CB69-4C81-A863-F835153FB32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9D4CF1-AED3-A9DE-BA97-18C69AC7D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DD49FD-B455-40BF-9942-5A797663D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8C-1C8B-45DF-8BB4-C412B081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4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2C44F-544B-9AE0-2F94-87DC3DE5F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503EA7-3CB4-2632-5E07-8869C0045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1E3-CB69-4C81-A863-F835153FB32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959C67-4089-83CF-67A3-BBAFE3EA4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17BD6B-D9D2-5FC7-EBBC-8EDFD4BA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8C-1C8B-45DF-8BB4-C412B081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8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A670E8-5A79-87FF-AA15-8870C167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1E3-CB69-4C81-A863-F835153FB32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5C08CB-7AE5-E8BF-8160-43E0A985D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1E2C86-1C3F-E139-69B7-DF148FA7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8C-1C8B-45DF-8BB4-C412B081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0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B343-8203-83A4-622E-0D7AEDA21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6FBE8-A9C7-D573-699D-ACBF9BB97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5597D-369A-08E1-DA6E-6C8426755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17297-523C-DFF1-2A1E-52ACEA9C2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1E3-CB69-4C81-A863-F835153FB32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F90AC-8CB2-D66E-8E53-5B6940CF0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54F8B-5B1E-55B1-961C-BC23FC834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8C-1C8B-45DF-8BB4-C412B081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517BC-547D-DC01-CB04-77B6FA1FF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6B26A1-E2A3-5FAE-E7FC-29AC9467F2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28C7A5-0171-AF4B-20C4-41171EFEA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FC18D-37AF-AD5F-9E82-408546321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1E3-CB69-4C81-A863-F835153FB32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447A3-7ABB-5CA4-6504-34B8E21BF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23160-15DF-AB49-493D-BB1C4CF4A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8C-1C8B-45DF-8BB4-C412B081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2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E7EB56-574F-820A-F71A-B9833BD1A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BC266-7840-D104-1A93-6F3265502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34A5C-5B66-CE1D-CC54-4E25D853AF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8441E3-CB69-4C81-A863-F835153FB32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0C45A-9D6E-27D4-473B-16DA45DEA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9C2CB-E7C1-1E9B-9377-93677F5E4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8C18C-1C8B-45DF-8BB4-C412B081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2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19390-3FCF-1427-7B25-0C17571E5D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LONGING FOR ETERNITY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C097E-7640-1917-0DFF-336A19E85D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 2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(Ecclesiastes 3:1-11)</a:t>
            </a:r>
          </a:p>
        </p:txBody>
      </p:sp>
    </p:spTree>
    <p:extLst>
      <p:ext uri="{BB962C8B-B14F-4D97-AF65-F5344CB8AC3E}">
        <p14:creationId xmlns:p14="http://schemas.microsoft.com/office/powerpoint/2010/main" val="801892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0678C-5F96-7B36-7BAB-53FBB9A6D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8B97B-95FD-22CD-B985-5E09475EC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Hymns about heaven are not “expressing just wishful thinking, but rather hope—hope to live on, hope for an eternal home,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hope for blessings that God has promised to those who follow and obey Him.”</a:t>
            </a:r>
          </a:p>
          <a:p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“Sing to Me of Heaven”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“To Canaan’s Land”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“Heaven Holds All to Me”</a:t>
            </a:r>
          </a:p>
        </p:txBody>
      </p:sp>
    </p:spTree>
    <p:extLst>
      <p:ext uri="{BB962C8B-B14F-4D97-AF65-F5344CB8AC3E}">
        <p14:creationId xmlns:p14="http://schemas.microsoft.com/office/powerpoint/2010/main" val="24324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50CD8-B5FA-BD8E-07EE-96DB5CCA6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E6578-7846-DB60-0BC1-3E0F4211C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“Only humans have this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innate desire and intimation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there is something more, something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beyond life and death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this physical world—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eternity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“Death seems to be the natural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order of things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“All living things eventually die, but it seems more like an intrusion, a violation or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something that shouldn’t be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74937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59B1-D277-4786-A839-44C2EEE08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B7306-289E-C24F-E7C1-B42410B3A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“That is why heaven and eternal life in heaven that are promised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Bible become so important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16).</a:t>
            </a:r>
          </a:p>
        </p:txBody>
      </p:sp>
    </p:spTree>
    <p:extLst>
      <p:ext uri="{BB962C8B-B14F-4D97-AF65-F5344CB8AC3E}">
        <p14:creationId xmlns:p14="http://schemas.microsoft.com/office/powerpoint/2010/main" val="266129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A3448-BA70-F296-038F-FF1556667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What is Eternity?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3C200-C88F-7CF4-61FA-A8BED3065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Bible describes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as eternal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our capacity to understand eternity comes from God because we were made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 image and likeness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(Genesis 1:26).”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“Growth and reproductive cycles of plants and animals are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controlled by daylight, dark, and changing seasons,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but only humans can grasp the concept of time in terms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past, present, and future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72374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E85BE-9009-3934-3B9A-6B8730226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1F534-8390-07FB-27D5-B9657B9A3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3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“Eternity [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aionios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 is a characteristic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and a part of His nature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3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is eternal (Romans 16:25-26)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 kingdom is eternal (2 Peter 1:10-11)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has eternal power (Romans 1:18-20)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4.  God will give eternal life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those who obey Him (Rom. 2:7)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075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DE43-9441-97F3-751E-417B5CF7D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9B4CD-5A7B-F2AB-EF5B-689AC049C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word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aionios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used to describe the blessings for those who are believers, such as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glory that awaits faithful Christians (2 Corinthians 4:16-17; 2 Timothy 2:10; 1 Peter 5:10)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the kingdom of Jesus Christ (2 Peter 1:11).”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is also used to describe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punishment for disobedience (Matthew 18:8; 25:41, 46)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58694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43A3F-F0C3-14AF-385E-C2ED657B9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A Thousand Years or a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7859A-05A9-EF33-7DD9-9F981E255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skeptics claimed that since Jesus had been gone for many years, he was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probably not going to come back again”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 Peter 3:1-9).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“In other words, time is different for God than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is for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“This verse is 2 Peter actually comes from a passage in Psalm 90 in which the writer describes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God’s grandeur and eternal nature as compared with the fragility of human beings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18).</a:t>
            </a:r>
          </a:p>
        </p:txBody>
      </p:sp>
    </p:spTree>
    <p:extLst>
      <p:ext uri="{BB962C8B-B14F-4D97-AF65-F5344CB8AC3E}">
        <p14:creationId xmlns:p14="http://schemas.microsoft.com/office/powerpoint/2010/main" val="243248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19B4C-4D1D-ABFB-E74F-1614B0811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 Life That is Eternal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E2F82-728B-9517-E19D-7E50B9980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“In the Old Testament, there is more emphasis on this present life and blessings that God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gives in the here and now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“Eternal life is 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unending heavenly existence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God promises us (Titus 1:1-3; 1 John 2:25).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New Testament makes it clear that eternal life comes through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belief and obedience to Jesus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(John 3:13-16, 36; 5:24; 17:1-3; 1 John 5:10-13).”</a:t>
            </a:r>
          </a:p>
        </p:txBody>
      </p:sp>
    </p:spTree>
    <p:extLst>
      <p:ext uri="{BB962C8B-B14F-4D97-AF65-F5344CB8AC3E}">
        <p14:creationId xmlns:p14="http://schemas.microsoft.com/office/powerpoint/2010/main" val="389959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97D24-2B45-C19A-3240-9850616F6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E1F58-0DA5-392C-85C0-85C0B58A8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Eternal life is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free gift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a present possession.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other words, we have eternal life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“now, but not yet.”</a:t>
            </a:r>
          </a:p>
        </p:txBody>
      </p:sp>
    </p:spTree>
    <p:extLst>
      <p:ext uri="{BB962C8B-B14F-4D97-AF65-F5344CB8AC3E}">
        <p14:creationId xmlns:p14="http://schemas.microsoft.com/office/powerpoint/2010/main" val="244788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Office Theme</vt:lpstr>
      <vt:lpstr>LONGING FOR ETERNITY</vt:lpstr>
      <vt:lpstr>Introduction</vt:lpstr>
      <vt:lpstr>PowerPoint Presentation</vt:lpstr>
      <vt:lpstr>I.  What is Eternity?</vt:lpstr>
      <vt:lpstr>PowerPoint Presentation</vt:lpstr>
      <vt:lpstr>PowerPoint Presentation</vt:lpstr>
      <vt:lpstr>II.  A Thousand Years or a Day</vt:lpstr>
      <vt:lpstr>III.  Life That is Eternal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Tony Ruffin</dc:creator>
  <cp:lastModifiedBy>Tony Ruffin</cp:lastModifiedBy>
  <cp:revision>1</cp:revision>
  <cp:lastPrinted>2024-09-08T13:35:55Z</cp:lastPrinted>
  <dcterms:created xsi:type="dcterms:W3CDTF">2024-09-08T12:59:36Z</dcterms:created>
  <dcterms:modified xsi:type="dcterms:W3CDTF">2024-09-08T21:33:01Z</dcterms:modified>
</cp:coreProperties>
</file>