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545F-3554-8FAB-AB20-2DA446353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8FDC5-3B8B-974A-808F-3E24EF8E8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9FEE8-8A84-49D3-F671-5237BB1E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E648-88CD-7703-142E-EB06A5FE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38B38-3152-9725-AD25-B54BFF12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B732-69A8-02FA-434B-E5529CED2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723C3-8B55-9769-9EB2-BB27F2335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C565-3F09-98AC-4555-51B05A03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F81A6-4C85-F5E3-CB2F-0C0572C2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9EE56-AAB1-89F0-0981-62B2DD8F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4CB19-A724-BF35-0E90-897835D32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A9F05-97D4-3024-C448-8B81594F4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E900F-31D5-6558-C219-410874AC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2990-0F91-0D75-3631-8632796B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4A91E-EAB0-B0F2-C52D-1CF2F99C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0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F983-8C48-A564-AF7D-72780495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CD261-A320-9435-F120-C49B6BFD2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70E1-F826-E6B0-B2BD-5CB95AB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D04BD-2244-DF72-BD49-35D2F281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6BC09-0A53-8884-7C1D-1F999A16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4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0C06-5925-6F02-7B3F-7A940FA0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CE15-88CE-9BEE-D9B8-C10E251BD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294A3-AF3C-5A9B-35E7-7DCB9875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AF83-24C9-FFE0-3DF0-EC919288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6E3E4-E9FC-A292-7FB2-DBAD840D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9B37-56F0-624F-2208-D9A5BC06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A4B71-32EF-3476-A411-08D784A85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31948-E824-407C-E58E-D154180D7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914CE-299A-BFD1-6FC8-06AC56DF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0194A-5848-31EA-3A7F-B786235C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861BB-6D87-F519-0603-F117B9FA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E514-7E16-AFD3-7C88-5867D472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073DE-5874-2C3F-4D60-2938493D1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DC05B-A1F9-E9A8-923E-ED9F3895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B88EB-1F6B-34B3-8EAC-3813B35FD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22A44-7D9D-3285-F9AB-F64D7BFA1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E6971-F637-306C-CFC8-FD54AAE5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D9B55-5296-E400-363F-81C9DB5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F9E3F8-A7ED-0B4D-A99E-3B583F80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1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B162-B3EF-A732-5CA3-D25E2577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05847-10BC-7485-B66B-F16C9D13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35E15-272A-C814-C956-7F39B24B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EA340-1EF7-F57E-CA37-44EB3C3B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81D69-6178-0783-5826-E650F47F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E11CA-2927-C4B4-7EEB-A0988394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D82D-BA31-DCAC-FA47-3975B6B5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5B31-246B-801B-734B-FAF3F728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D7E8F-480E-FBC4-03B6-6F1942871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192AF-D374-A374-A307-B9CF2756C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4BED1-2D30-8FA3-DEC3-0D3AABCD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B8D91-BAF1-7738-64A9-DD802A28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D3288-4409-342C-9BBB-4DE25E8B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F37C-6F68-D036-516B-80FE9442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13615-BA47-862C-6FE3-B7712AC50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76C63-C1E9-3CC9-C2DF-AF0441799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3709-4A86-07FF-1736-9ACF43B8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1C622-2120-1748-F960-491E139D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76052-A57A-7CE9-8318-CE4C7A05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4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11F3E9-202A-72AD-89A5-7CFB2081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E6AEC-3172-6008-BE67-7F4A14A4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47D16-AA13-EFDD-2B92-BE8AECF2B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172FDF-9736-4909-A007-B8107D1AF0A8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50E8B-C5D5-0B47-A8A8-5AC75074F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60E8-F836-0684-6D1C-A0B16C3C2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89AABA-B58E-4ECF-9546-7D8491C3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B217-9E10-8386-1839-ED1407D3E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HEAVEN IS A WONDERFUL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4D594-FC59-3EB9-64F1-1541B7854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(John 14:1-4)</a:t>
            </a:r>
          </a:p>
        </p:txBody>
      </p:sp>
    </p:spTree>
    <p:extLst>
      <p:ext uri="{BB962C8B-B14F-4D97-AF65-F5344CB8AC3E}">
        <p14:creationId xmlns:p14="http://schemas.microsoft.com/office/powerpoint/2010/main" val="107797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7A79-42F6-EDE5-8BCB-4EF1911B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82AEC-FFC0-7806-659D-663CB2818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our contemporary American society, belief in heaven is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decline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“For generations, people have longed for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 in heaven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but many today are more concerned about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things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 their eternal destiny.”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“For Christians, this should not be the case because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heaven is one of the most important topics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Bible” (page 9).</a:t>
            </a:r>
          </a:p>
        </p:txBody>
      </p:sp>
    </p:spTree>
    <p:extLst>
      <p:ext uri="{BB962C8B-B14F-4D97-AF65-F5344CB8AC3E}">
        <p14:creationId xmlns:p14="http://schemas.microsoft.com/office/powerpoint/2010/main" val="121786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1A9B-971E-8FC2-D29B-A89398B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Words for “Heaven” in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C1D4D-5DA4-38CD-C0A6-EEBEC7C8D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‘heavens’ is that part of God’s creation that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separate from earth (Genesis 1:1)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“‘Heaven’ is used to describe the separate, invisible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dwelling place of God (1 Kings 8:30)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“‘Heaven’ is depicted in the New Testament 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resting place of God’s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(Hebrews 11:16; 1 Peter 1:3-4).”</a:t>
            </a:r>
          </a:p>
        </p:txBody>
      </p:sp>
    </p:spTree>
    <p:extLst>
      <p:ext uri="{BB962C8B-B14F-4D97-AF65-F5344CB8AC3E}">
        <p14:creationId xmlns:p14="http://schemas.microsoft.com/office/powerpoint/2010/main" val="42680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CB9F-F502-51C6-1AB1-CF5F2E04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Heaven is a Place Prepared by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2148-3273-FE21-57BA-9B7F22EC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“Heaven is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imaginary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It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place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Jesus’s words in John 14:1-4 were “intended to give them comfort and something to hold on to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troubled times that were coming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same is true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today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These words can be a comfort for us as well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face life’s challenges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401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03A2-27C8-D1D7-BF05-1AD68BB1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371FB-3712-82B5-9887-DA3F00CA5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“Trust” means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“believe”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“have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original word means ‘a place to stay,’ and Jesus assures us that there are plenty of these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rooms’ for all of God’s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“Not only did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this place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He has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promised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come back and take us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Him there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</p:txBody>
      </p:sp>
    </p:spTree>
    <p:extLst>
      <p:ext uri="{BB962C8B-B14F-4D97-AF65-F5344CB8AC3E}">
        <p14:creationId xmlns:p14="http://schemas.microsoft.com/office/powerpoint/2010/main" val="12696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C4E8-DCCF-60EC-FF7B-A28FB3F0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806A-E02D-030C-0F2C-65F9EF243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lady once said: “I don’t want a room.  I want a mansion.”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“Heaven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wonderful place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Jesus has prepared for us, and it is greater than anything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ever imagine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13).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What’s so wonderful about heaven?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Favorite songs about heaven?</a:t>
            </a:r>
          </a:p>
        </p:txBody>
      </p:sp>
    </p:spTree>
    <p:extLst>
      <p:ext uri="{BB962C8B-B14F-4D97-AF65-F5344CB8AC3E}">
        <p14:creationId xmlns:p14="http://schemas.microsoft.com/office/powerpoint/2010/main" val="139989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HEAVEN IS A WONDERFUL PLACE</vt:lpstr>
      <vt:lpstr>Introduction</vt:lpstr>
      <vt:lpstr>I.  Words for “Heaven” in Scripture</vt:lpstr>
      <vt:lpstr>II.  Heaven is a Place Prepared by Jesus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1</cp:revision>
  <cp:lastPrinted>2024-09-03T13:39:52Z</cp:lastPrinted>
  <dcterms:created xsi:type="dcterms:W3CDTF">2024-09-03T13:15:24Z</dcterms:created>
  <dcterms:modified xsi:type="dcterms:W3CDTF">2024-09-04T13:27:12Z</dcterms:modified>
</cp:coreProperties>
</file>