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849C3-5F91-1A1B-1338-76835A4DE9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C0B00D-EB95-F73E-3D8C-F6B7B4024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0C214C-BAB7-7E7E-9AAB-8C32F9381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6401-FFF2-4397-B464-7830445B8421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30E4AB-BCBD-5023-AFA8-678C59D3B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675F0D-F8E0-958E-298D-1E6923783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63FB-4C1D-48FB-B9A2-A82849238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10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DDA48-F128-113C-B0AC-E2B804555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AED4CB-30A2-97E6-DA3B-E15D90CF40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DF8FF-FCE9-8F4E-9248-327BBE081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6401-FFF2-4397-B464-7830445B8421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9D6FF-16F0-E447-33E3-A4512D142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C4C87B-016D-005B-3CB7-5E6B5BF22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63FB-4C1D-48FB-B9A2-A82849238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349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228C3B-6B24-785F-E4C8-01C21298F8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290C8F-ADFD-C400-FF69-65E14465FB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1B42C-CD9E-710C-5F71-D8F4EB4EB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6401-FFF2-4397-B464-7830445B8421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61A409-846D-E824-F19E-4B928A906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878154-CEDF-49E1-803F-E76DE0B2B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63FB-4C1D-48FB-B9A2-A82849238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962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7A2D5-6243-5718-860F-201785DE5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F44DF-1115-B5E6-0F64-682AFD208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EF6011-E27E-C94B-7B40-DE24082F6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6401-FFF2-4397-B464-7830445B8421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5E7254-6866-1C11-5773-AC2B565E2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812095-414D-CB74-F32E-67C506815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63FB-4C1D-48FB-B9A2-A82849238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571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E8456-BC0A-1393-3B29-870C826AF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58F5B2-785C-5E06-958F-D8C4260E49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749FFC-73E9-97D6-DA7B-B1E431754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6401-FFF2-4397-B464-7830445B8421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7EDD50-689C-1993-AAC8-B23A8AF9C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EAD14D-BEC6-1018-9828-AB845F4B9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63FB-4C1D-48FB-B9A2-A82849238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757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68A38-22E4-1DDA-F20D-03CADE2CB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58D2E-2F66-0BBE-62EA-8CFE33714C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39A8A-671E-48BE-F5BF-2B50F5F84A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918F77-F3C1-EE53-832B-117FEB850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6401-FFF2-4397-B464-7830445B8421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A72ED2-9FA0-63F7-5054-AF7AEF36C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C862FA-2E25-F96E-52E2-8486588CE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63FB-4C1D-48FB-B9A2-A82849238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25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8BCD8-EFE5-8A89-A892-2C2845FCC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F2B5E8-C822-D24C-7EAD-79C8BD258D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0D93C7-653E-AA7E-625B-E8CF929582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BCC1B3-4767-F424-BAE2-8B2BA05243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F01318-AEAF-7912-E110-8621579ECC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CD6FCA-3E7E-E140-13B2-AFCDC3892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6401-FFF2-4397-B464-7830445B8421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572B00-CFEB-50F2-551D-A3EE2D0AE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5A54A1-1ECB-23A2-B1D1-923D4FD93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63FB-4C1D-48FB-B9A2-A82849238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48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81200-388C-C96E-981F-A84ECEF47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25F648-F1AE-D9FD-F382-D84C30A66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6401-FFF2-4397-B464-7830445B8421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C19D36-9303-4FB3-6A60-245F1A7DB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C57B16-5FE4-26F6-B4A3-5B1DCC6BB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63FB-4C1D-48FB-B9A2-A82849238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90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2C41DE-FEF6-B650-8456-1224CAE92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6401-FFF2-4397-B464-7830445B8421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DA255C-BA79-2F1D-36A9-9B07ACB76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2EFEDB-B84E-38D3-0912-6562319B5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63FB-4C1D-48FB-B9A2-A82849238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161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E83AC-4B37-193E-E89E-E7DA93E2B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2585A-2FD5-5CDE-7528-20E0332503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FCD491-DA4E-3E13-2001-D931A777FF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48D7C1-D7F9-AE94-1D5F-DCA5E55FC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6401-FFF2-4397-B464-7830445B8421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B1A076-EFBC-AB1B-20EC-2D4906CDA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7A7A66-F787-2A4E-8A7A-D75400B35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63FB-4C1D-48FB-B9A2-A82849238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333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1D7DA-0329-98E3-B1DE-650A97B7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71B0CF-4472-F464-2527-24CFA6128B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224680-EDE0-6E7A-4A6D-A209B771E5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9B2038-0A28-0AA0-BD46-500ED5068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6401-FFF2-4397-B464-7830445B8421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DE135B-BC83-D1F9-93BD-38C66EF6D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36C9B8-9371-5D0E-94F8-798FEF029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63FB-4C1D-48FB-B9A2-A82849238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393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9C6A1C-B8CB-3630-4CDF-5BEFCD2C8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618ACF-3DC1-916E-D225-4E87AD236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3AEC1-DC4F-9F06-3D5E-1E365724A1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3FC6401-FFF2-4397-B464-7830445B8421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F136AB-1406-857B-9DB1-8E92E152D6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572ACF-C154-0C9D-9E12-ECCF24FF19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7E63FB-4C1D-48FB-B9A2-A82849238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209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7A6DB-5923-7B5C-364C-0BE4CDFA65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 CAN BE SURE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0D712E-7411-B651-9B42-15085AA129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Lesson 10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(1 John 5:1-13)</a:t>
            </a:r>
          </a:p>
        </p:txBody>
      </p:sp>
    </p:spTree>
    <p:extLst>
      <p:ext uri="{BB962C8B-B14F-4D97-AF65-F5344CB8AC3E}">
        <p14:creationId xmlns:p14="http://schemas.microsoft.com/office/powerpoint/2010/main" val="3599381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A6DB6-1741-1DED-9625-CC42E3A51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47C304-C0DC-4D6E-6CC2-E1FFA12F0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“Followers of Christ are on a lifelong journey.”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“It is a journey of joy, but it is also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fraught with many challenges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“One such challenge is facing times when we aren’t so sure of where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stand with God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“Like John’s original readers, such times require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word of assurance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 (page 61).</a:t>
            </a:r>
          </a:p>
        </p:txBody>
      </p:sp>
    </p:spTree>
    <p:extLst>
      <p:ext uri="{BB962C8B-B14F-4D97-AF65-F5344CB8AC3E}">
        <p14:creationId xmlns:p14="http://schemas.microsoft.com/office/powerpoint/2010/main" val="3947405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9D4BD-B467-5E9F-9ADE-741FFD9CA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I.  Key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7F91C-23E9-353B-3E7E-F68E88E33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words, “beget” and “begotten,” are never used in the sense of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Jesus as a created being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Cerinthus, a false teacher, “admitted that Jesus was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Christ after His baptism,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but [he] denied that He was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Christ in His crucifixion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 (page 61).</a:t>
            </a:r>
          </a:p>
        </p:txBody>
      </p:sp>
    </p:spTree>
    <p:extLst>
      <p:ext uri="{BB962C8B-B14F-4D97-AF65-F5344CB8AC3E}">
        <p14:creationId xmlns:p14="http://schemas.microsoft.com/office/powerpoint/2010/main" val="1704001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AE79D-93B6-34D9-9D52-A81DB12D7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II.  Faith is the Victory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EF3F46-BD60-DC06-24EA-4613C0DC91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Word of God “addresses people and conditions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living in real time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Voices are rising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deny who Jesus really is.”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“Like our first-century family, we must never allow these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voices to shake us from faith in our Lord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His work on our behalf.”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“This is our only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source of victory in this world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229528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F6947-057F-1D2A-05C5-D7775638C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1C8FC-E728-A308-AC15-87AC0B46C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5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“We can never diminish or dismiss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criticality of Christian love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as proof of our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relationship with God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514350" indent="-514350">
              <a:buAutoNum type="alphaUcPeriod" startAt="5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 startAt="5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“It is ironic that a people so fixed on proving itself as the true people of God have often missed the very evidence that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God states in His Word (1 John 5:1-3)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526798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059F1-7BCB-6649-2595-054F24C8D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III.  The Testimony of Faith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DF548-9060-9599-E797-8CE052B2E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“The testimony of faith is that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God the Son took human form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Jesus was “‘the Christ’ before the Holy Spirit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descended upon Him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and He was ‘the Christ’ when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was crucified (John 1:29-34)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“Our faith rests on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three powerful witnesses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Holy Spirit, the water, and the blood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testify that Jesus is the eternal Son of God whose incarnation, baptism, and sacrificial death results in our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sonship, our salvation, and our victory over the world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….”</a:t>
            </a:r>
          </a:p>
        </p:txBody>
      </p:sp>
    </p:spTree>
    <p:extLst>
      <p:ext uri="{BB962C8B-B14F-4D97-AF65-F5344CB8AC3E}">
        <p14:creationId xmlns:p14="http://schemas.microsoft.com/office/powerpoint/2010/main" val="4065328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EB7CA-0051-9052-7269-D6BA4219E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IV.  The Confidence of Faith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2BDE0-6AFB-C55A-5370-F911E443E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“We can live life in love with God, in love before God, and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confident expectation of the beneficence of God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(1 John 5:14-15).”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“…God’s will does not always fit what we desire for ourselves, which is something our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Lord’s experience in this world teaches us (Matthew 26:39)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“Our union with the Godhead calls us to the responsibility of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caring for one another (1 John 5:16-17)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507254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1CB73-1CA4-F873-EEBD-45AF41315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DE9AF-146F-0FAF-3930-240BB0C55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is a “sin unto death”?  _________________________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“Our union with the Godhead allows us to live in confidence that God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restricts Satan’s access to us (1 John 5:18)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505764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481</Words>
  <Application>Microsoft Office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Calibri</vt:lpstr>
      <vt:lpstr>Office Theme</vt:lpstr>
      <vt:lpstr>YOU CAN BE SURE</vt:lpstr>
      <vt:lpstr>Introduction</vt:lpstr>
      <vt:lpstr>I.  Key Concepts</vt:lpstr>
      <vt:lpstr>II.  Faith is the Victory</vt:lpstr>
      <vt:lpstr>PowerPoint Presentation</vt:lpstr>
      <vt:lpstr>III.  The Testimony of Faith</vt:lpstr>
      <vt:lpstr>IV.  The Confidence of Faith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 CAN BE SURE</dc:title>
  <dc:creator>Tony Ruffin</dc:creator>
  <cp:lastModifiedBy>Tony Ruffin</cp:lastModifiedBy>
  <cp:revision>1</cp:revision>
  <cp:lastPrinted>2024-05-29T13:48:26Z</cp:lastPrinted>
  <dcterms:created xsi:type="dcterms:W3CDTF">2024-05-29T13:19:28Z</dcterms:created>
  <dcterms:modified xsi:type="dcterms:W3CDTF">2024-05-29T14:27:41Z</dcterms:modified>
</cp:coreProperties>
</file>