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815EA-D005-B74A-A9A2-7136A01AA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EC911D-41E5-095B-A860-5039B82EC7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E51110-1EF6-8959-BF5B-A8EF670FF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C35A0-D1EF-4530-828D-FC4586AB9692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A924A-411F-F731-6D55-FD073D4F4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52D6F3-E555-2966-A0B9-9EB62A087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E8AE-E7D6-42FA-B6EF-68A6749F7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862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DFF8D-2411-99E4-5016-73CADF95E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FF1804-26A6-A5C4-1518-3003BE8577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5BFE79-B656-0CC5-3AA5-2EA31308F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C35A0-D1EF-4530-828D-FC4586AB9692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DD6501-5DE7-DAD8-946B-D5AAC1CD5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A7AAE0-281E-2208-AD2B-833431FA0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E8AE-E7D6-42FA-B6EF-68A6749F7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366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5C6C84-CF57-703C-E14F-423418449E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8025E5-E61C-197D-DC36-F7180A2EFA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4AC25A-D8F0-7588-DE92-01CC1822B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C35A0-D1EF-4530-828D-FC4586AB9692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92238-DBD0-4416-5181-A96E72B67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A99C52-9808-B03C-D968-E6D4E0095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E8AE-E7D6-42FA-B6EF-68A6749F7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36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645DC-672B-F8BD-1270-2A05A747F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24FCC-F20D-D537-169C-6C91F6E11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1905AC-61D3-CCA0-2809-199678B7F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C35A0-D1EF-4530-828D-FC4586AB9692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FB1E27-136D-0276-E177-EEDE0B862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125759-F316-49F6-836D-E68283B51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E8AE-E7D6-42FA-B6EF-68A6749F7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40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E15A3-06E6-24D7-A751-C1B6067F8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762A23-8893-F9A6-A04D-AD659CEC4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7EC6A3-2F22-E3E9-3BB3-7C9C27C50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C35A0-D1EF-4530-828D-FC4586AB9692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3067F-BB25-F13C-9546-DCB54B88F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77D8E3-8811-B7A6-3607-B289A70A2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E8AE-E7D6-42FA-B6EF-68A6749F7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96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5C81A-A970-F294-D10D-73975B588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400B0-19AF-0840-FB2B-65B5F4E514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C48D33-3F1D-8088-DF66-49A86E1AA2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37B3E-6A6A-6AB2-43F8-E46F07FFE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C35A0-D1EF-4530-828D-FC4586AB9692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E8E3CC-167A-3216-39B8-4D64C4A40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E4ED8D-141C-7083-B27E-3A21211B8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E8AE-E7D6-42FA-B6EF-68A6749F7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52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49967-F2C3-6349-91AB-9FE9AC482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1A471-03E3-2A59-1443-8F92401B58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41574E-9612-9780-5096-E18BCCA5EE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A9EB01-2F31-9612-BD0B-4E2865DEB8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3099DE-B598-9ED7-0A17-370D368384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5270DD-940F-3B5A-9DA9-E1DA154EB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C35A0-D1EF-4530-828D-FC4586AB9692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CE0D3D-ED94-A23C-DED7-AA34C62DB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298E52-7B9F-5B5A-E0A9-3D729855E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E8AE-E7D6-42FA-B6EF-68A6749F7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279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1648C-0281-528F-090E-175FA1C0B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F611B2-CBE2-6A99-C812-D031A8880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C35A0-D1EF-4530-828D-FC4586AB9692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C3914B-39AA-BF11-8A42-31F67D136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5E084C-53F5-C4EB-3C8C-C9818D76A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E8AE-E7D6-42FA-B6EF-68A6749F7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60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AE9848-0A93-B6CE-7021-E55D6058F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C35A0-D1EF-4530-828D-FC4586AB9692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E9F2FF-A679-883A-A890-E9DF0464E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FD9737-AFC7-C7EC-3285-F4820CE39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E8AE-E7D6-42FA-B6EF-68A6749F7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602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0D5B4-410F-C8D4-DC01-8122FE36F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BCDA1-181A-08F2-FB74-961F36F95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E97C3A-5C82-02D0-C02B-28D90AD878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E5FB77-33D0-B52D-FA46-5FB539A30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C35A0-D1EF-4530-828D-FC4586AB9692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49240B-5A2B-F85B-E958-0CA0E25E1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F43EA3-4959-CA0F-404B-2C318707B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E8AE-E7D6-42FA-B6EF-68A6749F7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245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55494-5D91-7672-B679-1F1764AC8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A0625F-0B9A-0CB2-EA9D-81B809E756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F5F37F-DE3C-20B8-C6F2-F558898613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17F230-C8ED-8250-6487-0D503BD48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C35A0-D1EF-4530-828D-FC4586AB9692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16FC9E-12C1-A5B3-A2FE-66841DC73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30A07E-FCC2-0E33-B539-55BDC5B5A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EE8AE-E7D6-42FA-B6EF-68A6749F7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503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0570C0-3385-611B-F8D2-7C1C90BBF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209123-7AA1-3015-E274-2AD5F19E0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E981E-6F7B-B89D-C638-7B1FEF65F4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DC35A0-D1EF-4530-828D-FC4586AB9692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4DA6F-AA16-1D26-1F27-7240A01901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7093C3-6161-8E12-AE70-FC81B62783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7EEE8AE-E7D6-42FA-B6EF-68A6749F7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598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D7419-CBD9-17BD-3DE1-AA869684B8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WANT TO KNOW WHAT LOVE 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947408-563D-7A76-983F-3686C590CF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Lesson 9</a:t>
            </a: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(1 John 4:1-21)</a:t>
            </a:r>
          </a:p>
        </p:txBody>
      </p:sp>
    </p:spTree>
    <p:extLst>
      <p:ext uri="{BB962C8B-B14F-4D97-AF65-F5344CB8AC3E}">
        <p14:creationId xmlns:p14="http://schemas.microsoft.com/office/powerpoint/2010/main" val="3090628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28826-884D-0E52-F0B5-D2AD69D1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8CD79-5912-7D13-382B-ADA1A9CB4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“Thoughts of supernatural, spiritual empowerment upon a person were common in the first-century Greco-Roman world.”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“Christians were urged to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put such claims of this experience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the test (1 Corinthians 12:1-3; 1 John 4:1).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“Claims of supernatural gifts were often revealed to be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workings of the devil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Christology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 the doctrine of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person of Christ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522239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B9E98-B4D6-2991-58EE-1A8AA51AD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I.  Love in Adhering to Truth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2BED4-E2F0-EA78-4F09-3A0BF8C98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“Testing the spirits is performing a critical examination and subsequent evaluation of the content of one’s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teaching and the teacher as well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“A denial of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Jesus’ incarnation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was a clear indication of a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false teacher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“Christianity is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big business today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that it has become an easy means of a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quick fortune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358417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BD9A4-5B71-84B0-7920-0D2E28DFA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B9361-86DB-4F74-F9EB-4D34AF784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“Although [Jesus] condemns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hypocritical fault-finding,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He also commands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fruit inspection (Matthew 7:1-5, 16-20)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514350" indent="-514350">
              <a:buAutoNum type="alphaUcPeriod" startAt="4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careful and prayerful examination of Scripture “requires the humility to abandon cherished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traditional beliefs and practices that have no sanction in the Scriptures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 </a:t>
            </a:r>
          </a:p>
        </p:txBody>
      </p:sp>
    </p:spTree>
    <p:extLst>
      <p:ext uri="{BB962C8B-B14F-4D97-AF65-F5344CB8AC3E}">
        <p14:creationId xmlns:p14="http://schemas.microsoft.com/office/powerpoint/2010/main" val="2722448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0A129-A834-85BF-233F-E0A416F6C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II.  God is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A4BAB-D1EB-93F5-C5D0-343E3842A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apostle John describes “God as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One who loves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“…a contextual definition of love is grace,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irrevocably tied with justice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which itself is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tempered by mercy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“God is love,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but God is also Spirit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(John 4:24).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“God is love,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but God is also light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that is,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is pure and holy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 (Revelation 4:8).</a:t>
            </a:r>
          </a:p>
        </p:txBody>
      </p:sp>
    </p:spTree>
    <p:extLst>
      <p:ext uri="{BB962C8B-B14F-4D97-AF65-F5344CB8AC3E}">
        <p14:creationId xmlns:p14="http://schemas.microsoft.com/office/powerpoint/2010/main" val="509627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D925C-1BB0-EADC-4507-F28C5948F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C4069-9F01-2540-3B5D-B6876F0A2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5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“God is love,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but God is also a consuming fire”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(Hebrews 12:29), that is, He is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fierce in judgment of sin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 startAt="5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 startAt="5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“We must come to realize that we cannot think of the love of God apart from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sovereignty, holiness, wrath, and providence of God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—and still be talking about the God of the Bible” (page 59).</a:t>
            </a:r>
          </a:p>
        </p:txBody>
      </p:sp>
    </p:spTree>
    <p:extLst>
      <p:ext uri="{BB962C8B-B14F-4D97-AF65-F5344CB8AC3E}">
        <p14:creationId xmlns:p14="http://schemas.microsoft.com/office/powerpoint/2010/main" val="1334831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C75E4-5B1D-D3D4-DE64-B6C81BD6C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III.  Love 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968E5-854F-98F0-BAC2-A00B06094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“We must remember that love does not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define God, but God defines love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“Whatever God says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about anything is true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514350" indent="-514350">
              <a:buAutoNum type="alphaUcPeriod"/>
            </a:pP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lphaUcPeriod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“When the world promotes depraved sexual behavior as the new norm, we oppose it no matter what the cost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because we believe that God knows what He’s talking about on these matters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 (Ephesians 5:5-7; Hebrews 13:4).</a:t>
            </a:r>
          </a:p>
        </p:txBody>
      </p:sp>
    </p:spTree>
    <p:extLst>
      <p:ext uri="{BB962C8B-B14F-4D97-AF65-F5344CB8AC3E}">
        <p14:creationId xmlns:p14="http://schemas.microsoft.com/office/powerpoint/2010/main" val="3775346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0DBC8-1A8F-7E95-CE66-E69821958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E10F0-CB8F-50C8-B43E-CCD97A4AC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4"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“As the world promotes greed and self-centeredness, we oppose it no matter the consequences, because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believe that God knows what He’s talking about on these matters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 (Philippians 2:1-4; Hebrews 13:5-6; James 2:15-16; 1 John 3:16-18).</a:t>
            </a:r>
          </a:p>
        </p:txBody>
      </p:sp>
    </p:spTree>
    <p:extLst>
      <p:ext uri="{BB962C8B-B14F-4D97-AF65-F5344CB8AC3E}">
        <p14:creationId xmlns:p14="http://schemas.microsoft.com/office/powerpoint/2010/main" val="2853869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459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Calibri</vt:lpstr>
      <vt:lpstr>Office Theme</vt:lpstr>
      <vt:lpstr>I WANT TO KNOW WHAT LOVE IS</vt:lpstr>
      <vt:lpstr>Introduction</vt:lpstr>
      <vt:lpstr>I.  Love in Adhering to Truth</vt:lpstr>
      <vt:lpstr>PowerPoint Presentation</vt:lpstr>
      <vt:lpstr>II.  God is Love</vt:lpstr>
      <vt:lpstr>PowerPoint Presentation</vt:lpstr>
      <vt:lpstr>III.  Love Works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WANT TO KNOW WHAT LOVE IS</dc:title>
  <dc:creator>Tony Ruffin</dc:creator>
  <cp:lastModifiedBy>Tony Ruffin</cp:lastModifiedBy>
  <cp:revision>2</cp:revision>
  <cp:lastPrinted>2024-05-08T14:25:03Z</cp:lastPrinted>
  <dcterms:created xsi:type="dcterms:W3CDTF">2024-05-07T23:38:43Z</dcterms:created>
  <dcterms:modified xsi:type="dcterms:W3CDTF">2024-05-08T14:25:19Z</dcterms:modified>
</cp:coreProperties>
</file>